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57" r:id="rId5"/>
    <p:sldId id="269" r:id="rId6"/>
    <p:sldId id="258" r:id="rId7"/>
    <p:sldId id="259" r:id="rId8"/>
    <p:sldId id="260" r:id="rId9"/>
    <p:sldId id="270" r:id="rId10"/>
    <p:sldId id="261" r:id="rId11"/>
    <p:sldId id="271" r:id="rId12"/>
    <p:sldId id="268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9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1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8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4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02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9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8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0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41F23-7E07-43FA-B8F9-399241E62DE9}" type="datetimeFigureOut">
              <a:rPr lang="en-US" smtClean="0"/>
              <a:t>25/06/2021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5BA14-2899-4268-AC65-EFEC14F40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dirty="0" smtClean="0">
                <a:latin typeface="Algerian" panose="04020705040A02060702" pitchFamily="82" charset="0"/>
              </a:rPr>
              <a:t>Hospital infection control &amp;prevention</a:t>
            </a:r>
            <a:endParaRPr lang="en-US" sz="8000" b="1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4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WASTE MANEGEMENT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Covid area waste  ( BMW/General)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only be sent on stipulated time  to ground floor as to avoid accumulation of the waste at the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entrance.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Handling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of sharps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need to be followed as per protocol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to avoid NSI.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66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HOUSE KEEPING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House Keeping Check </a:t>
            </a:r>
            <a:r>
              <a:rPr lang="en-US" sz="4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list for cleaning and disinfection of the area should be </a:t>
            </a:r>
            <a:r>
              <a:rPr lang="en-US" sz="4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maintained. </a:t>
            </a:r>
          </a:p>
          <a:p>
            <a:r>
              <a:rPr lang="en-US" sz="40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Sister should see that the house keeping is maintaining the register.</a:t>
            </a:r>
            <a:endParaRPr lang="en-US" sz="40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8160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LINEN &amp; LAUNDRY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Used Linen should not be thrown on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floor,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always use drums provided for dirty linen.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52337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6248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OTHER POINTS</a:t>
            </a:r>
          </a:p>
          <a:p>
            <a:pPr lvl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dressing trolley  during the dressing procedures and other procedures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instead of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using the bed as table, wheel the trolley to the area.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Injection trolley  should be wheeled to the patient side during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injections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04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en-US" dirty="0" smtClean="0">
              <a:latin typeface="Algerian" panose="04020705040A02060702" pitchFamily="82" charset="0"/>
            </a:endParaRPr>
          </a:p>
          <a:p>
            <a:endParaRPr lang="en-US" dirty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US" sz="9600" dirty="0" smtClean="0">
                <a:latin typeface="Algerian" panose="04020705040A02060702" pitchFamily="82" charset="0"/>
              </a:rPr>
              <a:t>THANK </a:t>
            </a:r>
            <a:r>
              <a:rPr lang="en-US" sz="9600" dirty="0">
                <a:latin typeface="Algerian" panose="04020705040A02060702" pitchFamily="82" charset="0"/>
              </a:rPr>
              <a:t>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1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422395"/>
              </p:ext>
            </p:extLst>
          </p:nvPr>
        </p:nvGraphicFramePr>
        <p:xfrm>
          <a:off x="228602" y="838201"/>
          <a:ext cx="8762998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3423"/>
                <a:gridCol w="964975"/>
                <a:gridCol w="973742"/>
                <a:gridCol w="855058"/>
                <a:gridCol w="1083659"/>
                <a:gridCol w="598334"/>
                <a:gridCol w="1262834"/>
                <a:gridCol w="1550973"/>
              </a:tblGrid>
              <a:tr h="14225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VAP/ 1000  ventilator days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CLABSI/ 1000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centerline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CAUTI / 1000 catheter days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SSI / 100 cases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/>
                    </a:solidFill>
                  </a:tcPr>
                </a:tc>
              </a:tr>
              <a:tr h="15462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 </a:t>
                      </a: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(3.67)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MICU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(0.53)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MICU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0.53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%)</a:t>
                      </a:r>
                    </a:p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Gynae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21281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( 7.3)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MICU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(1.07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%)</a:t>
                      </a:r>
                    </a:p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Surgery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114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HAI PREVENTION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Sterile measures to be </a:t>
            </a:r>
            <a:r>
              <a:rPr lang="en-US" sz="10000" dirty="0" smtClean="0">
                <a:latin typeface="Arial" panose="020B0604020202020204" pitchFamily="34" charset="0"/>
                <a:cs typeface="Arial" panose="020B0604020202020204" pitchFamily="34" charset="0"/>
              </a:rPr>
              <a:t>followed in certain </a:t>
            </a:r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procedures eg; Catheterization , central line </a:t>
            </a:r>
            <a:r>
              <a:rPr lang="en-US" sz="10000" dirty="0" smtClean="0">
                <a:latin typeface="Arial" panose="020B0604020202020204" pitchFamily="34" charset="0"/>
                <a:cs typeface="Arial" panose="020B0604020202020204" pitchFamily="34" charset="0"/>
              </a:rPr>
              <a:t>insertion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follow aseptic technique while handling invasive catheters </a:t>
            </a:r>
            <a:r>
              <a:rPr lang="en-US" sz="10000" dirty="0" smtClean="0">
                <a:latin typeface="Arial" panose="020B0604020202020204" pitchFamily="34" charset="0"/>
                <a:cs typeface="Arial" panose="020B0604020202020204" pitchFamily="34" charset="0"/>
              </a:rPr>
              <a:t>injections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0000" dirty="0" smtClean="0">
                <a:latin typeface="Arial" panose="020B0604020202020204" pitchFamily="34" charset="0"/>
                <a:cs typeface="Arial" panose="020B0604020202020204" pitchFamily="34" charset="0"/>
              </a:rPr>
              <a:t>ressings</a:t>
            </a:r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0" dirty="0">
                <a:latin typeface="Arial" panose="020B0604020202020204" pitchFamily="34" charset="0"/>
                <a:cs typeface="Arial" panose="020B0604020202020204" pitchFamily="34" charset="0"/>
              </a:rPr>
              <a:t>Suctioning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0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76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096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300" b="1" dirty="0" smtClean="0"/>
              <a:t>HUMIDIFIERS AND BREATHING CIRCUITS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b="1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Washing  </a:t>
            </a: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of the humidifiers  daily </a:t>
            </a:r>
            <a:endParaRPr lang="en-US" sz="2800" b="1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before  </a:t>
            </a: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using for any other patient it should be properly washed and disinfected as per protocol.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All patient should have a separate clean bag to store used oxygen mask nebulizer kit NRBM, Bain’s circuit, </a:t>
            </a:r>
            <a:r>
              <a:rPr lang="en-US" sz="28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Bi-pap </a:t>
            </a: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kit, </a:t>
            </a:r>
            <a:endParaRPr lang="en-US" sz="2800" b="1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28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fter </a:t>
            </a: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use they should be cleaned with alcohol 70% and stored in the bag as to avoid getting soiled and misplaced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51958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HAND HYGINE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Changing of the gloves when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soiled.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Hand washing need to be strengthen.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of sanitizers  between the patients need to be strengthened as it is seen missing during the Covid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care.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9985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5334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CLEANING AND DISINFECTION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54102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Ward cleaning and disinfection should be done as per protocol and </a:t>
            </a:r>
            <a:r>
              <a:rPr lang="en-US" sz="36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documented.</a:t>
            </a: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Proper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cleaning of bed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and surrounding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after the patient transfer/discharge, before taking  another patient.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183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57451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THERMOMETERS &amp; FINGER PULSE OXYMETER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Cleaning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and disinfection of thermometers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with alcohol swab between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patient use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procuring the personal thermometer and finger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pulse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Oxymeter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 every  patient if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possible.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84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248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4000" b="1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INJECTIONS TRAY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Injection </a:t>
            </a:r>
            <a:r>
              <a:rPr lang="en-US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trays need to be washed and sent for autoclave as per </a:t>
            </a:r>
            <a:r>
              <a:rPr lang="en-US" sz="4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protocol or </a:t>
            </a:r>
            <a:r>
              <a:rPr lang="en-US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can be dipped in 1% hypochlorite solution for 15 </a:t>
            </a:r>
            <a:r>
              <a:rPr lang="en-US" sz="4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minutes, </a:t>
            </a:r>
            <a:r>
              <a:rPr lang="en-US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wash with clean </a:t>
            </a:r>
            <a:r>
              <a:rPr lang="en-US" sz="4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water and dry </a:t>
            </a:r>
            <a:r>
              <a:rPr lang="en-US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before next use </a:t>
            </a:r>
            <a:r>
              <a:rPr lang="en-US" sz="44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dirty="0" smtClean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8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143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MEDICATION ADMINISTRATION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All antibiotics should be given on stipulated time (45min before and after scheduled as  many discrepancies are noticed during Covid surge. All Nurses need to be supervised for medication administration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Canula site need to  be taken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care to prevent thrombophlebitis 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09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471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HAI PREVENTION </vt:lpstr>
      <vt:lpstr>PowerPoint Presentation</vt:lpstr>
      <vt:lpstr>HAND HYGINE</vt:lpstr>
      <vt:lpstr>CLEANING AND DISINFECTION</vt:lpstr>
      <vt:lpstr>PowerPoint Presentation</vt:lpstr>
      <vt:lpstr>PowerPoint Presentation</vt:lpstr>
      <vt:lpstr>MEDICATION ADMINISTRATION</vt:lpstr>
      <vt:lpstr>WASTE MANEGEMENT</vt:lpstr>
      <vt:lpstr>HOUSE KEEPING</vt:lpstr>
      <vt:lpstr>LINEN &amp; LAUNDRY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ssh</dc:creator>
  <cp:lastModifiedBy>John Manohar</cp:lastModifiedBy>
  <cp:revision>23</cp:revision>
  <dcterms:created xsi:type="dcterms:W3CDTF">2021-06-25T04:46:43Z</dcterms:created>
  <dcterms:modified xsi:type="dcterms:W3CDTF">2021-06-25T08:07:11Z</dcterms:modified>
</cp:coreProperties>
</file>