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303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27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66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383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971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73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847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774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736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932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698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CC711-6BEE-43FE-9698-95D51CCF63B3}" type="datetimeFigureOut">
              <a:rPr lang="en-IN" smtClean="0"/>
              <a:t>25/05/2021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2A3EA-D945-49CF-8FA0-9D115FF93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293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0" t="23726" r="17516" b="9326"/>
          <a:stretch/>
        </p:blipFill>
        <p:spPr bwMode="auto">
          <a:xfrm>
            <a:off x="0" y="116632"/>
            <a:ext cx="9146478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4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ssh</dc:creator>
  <cp:lastModifiedBy>ssh</cp:lastModifiedBy>
  <cp:revision>1</cp:revision>
  <dcterms:created xsi:type="dcterms:W3CDTF">2021-05-25T08:45:44Z</dcterms:created>
  <dcterms:modified xsi:type="dcterms:W3CDTF">2021-05-25T08:48:42Z</dcterms:modified>
</cp:coreProperties>
</file>